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76" y="787400"/>
            <a:ext cx="10098024" cy="2309368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  <a:latin typeface="Neue Haas Grotesk Text Pro" panose="020B0504020202020204" pitchFamily="34" charset="0"/>
              </a:rPr>
              <a:t>Global Response to 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43BCF-B6AE-B157-B5A8-60575A5F5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476" y="3619500"/>
            <a:ext cx="7772400" cy="2920492"/>
          </a:xfrm>
        </p:spPr>
        <p:txBody>
          <a:bodyPr>
            <a:no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Causes of Rising Global Temperatures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Impact on Coastal Ecosystems and Agriculture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International Agreements and Policy Initiatives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Innovations in Renewable Energy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3200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Future Challenges and Adaptive Strategies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</TotalTime>
  <Words>30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Global Response to Climate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5</cp:revision>
  <dcterms:created xsi:type="dcterms:W3CDTF">2024-06-26T20:20:27Z</dcterms:created>
  <dcterms:modified xsi:type="dcterms:W3CDTF">2025-05-10T07:06:43Z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